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7" r:id="rId2"/>
    <p:sldId id="259" r:id="rId3"/>
    <p:sldId id="265" r:id="rId4"/>
    <p:sldId id="268" r:id="rId5"/>
    <p:sldId id="266" r:id="rId6"/>
    <p:sldId id="289" r:id="rId7"/>
    <p:sldId id="287" r:id="rId8"/>
    <p:sldId id="28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877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894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46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02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456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30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61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143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398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2316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951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6187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7026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06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84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756A20-3051-4E54-8F00-DA98467A1B08}"/>
              </a:ext>
            </a:extLst>
          </p:cNvPr>
          <p:cNvSpPr txBox="1"/>
          <p:nvPr/>
        </p:nvSpPr>
        <p:spPr>
          <a:xfrm>
            <a:off x="628134" y="2522791"/>
            <a:ext cx="10094686" cy="2070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dirty="0"/>
              <a:t>EARTHQUAKES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2628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BB2C2F-5D53-4657-8CC9-5E575BC0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57" y="101600"/>
            <a:ext cx="10958285" cy="643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6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F1176-460D-44D3-AB58-0F2F8BCAFBB8}"/>
              </a:ext>
            </a:extLst>
          </p:cNvPr>
          <p:cNvSpPr txBox="1"/>
          <p:nvPr/>
        </p:nvSpPr>
        <p:spPr>
          <a:xfrm>
            <a:off x="1204794" y="561107"/>
            <a:ext cx="9334500" cy="5014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Earthquake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7CA00E-0658-468E-A53C-54DCEF894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1295400"/>
            <a:ext cx="79756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1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448DDD-2235-406D-B801-9B346F962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64" y="214569"/>
            <a:ext cx="7180024" cy="536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7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ED722B-FE49-493D-A233-8BE41A16AAC1}"/>
              </a:ext>
            </a:extLst>
          </p:cNvPr>
          <p:cNvSpPr txBox="1"/>
          <p:nvPr/>
        </p:nvSpPr>
        <p:spPr>
          <a:xfrm>
            <a:off x="1511300" y="571500"/>
            <a:ext cx="10119226" cy="610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Earthquake is sudden release of energy accumulated in deformed rocks of earth’s crust causing the ground to shake. Earth experience 8000-10000 earthquakes annually.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Volcanic eruptions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Movement of tectonic plates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Isostatic adjustment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of dams and blasts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Folding and faulting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1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D671ED-20F9-BE74-0F5C-3A7F3EE7D377}"/>
              </a:ext>
            </a:extLst>
          </p:cNvPr>
          <p:cNvSpPr txBox="1"/>
          <p:nvPr/>
        </p:nvSpPr>
        <p:spPr>
          <a:xfrm>
            <a:off x="1654629" y="1494970"/>
            <a:ext cx="706215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363636"/>
                </a:solidFill>
                <a:effectLst/>
                <a:latin typeface="din"/>
              </a:rPr>
              <a:t>Effects of Earthquakes</a:t>
            </a:r>
          </a:p>
          <a:p>
            <a:pPr algn="l"/>
            <a:endParaRPr lang="en-US" sz="2400" b="1" i="0" dirty="0">
              <a:solidFill>
                <a:srgbClr val="333333"/>
              </a:solidFill>
              <a:effectLst/>
              <a:latin typeface="din"/>
            </a:endParaRPr>
          </a:p>
          <a:p>
            <a:pPr algn="l"/>
            <a:r>
              <a:rPr lang="en-US" sz="2400" b="1" i="0" dirty="0">
                <a:solidFill>
                  <a:srgbClr val="333333"/>
                </a:solidFill>
                <a:effectLst/>
                <a:latin typeface="din"/>
              </a:rPr>
              <a:t>Destructive effects of earthquakes include landslides, tsunamis, fires,  and fault rupture. The aggressive shaking of the ground and sea leads to catastrophic destruction of manmade properties and personal injuries.</a:t>
            </a:r>
          </a:p>
          <a:p>
            <a:br>
              <a:rPr lang="en-US" sz="2400" b="1" dirty="0"/>
            </a:b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985134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4072D8-C64D-49C8-8D58-208877D6D0BD}"/>
              </a:ext>
            </a:extLst>
          </p:cNvPr>
          <p:cNvSpPr txBox="1"/>
          <p:nvPr/>
        </p:nvSpPr>
        <p:spPr>
          <a:xfrm>
            <a:off x="571500" y="-159657"/>
            <a:ext cx="11460843" cy="7593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 out in open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 clam and keep away from windows, mirrors.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Buildings should be constructed according to NBC of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india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 under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beams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Creep under dining table or strong bed.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Cover your body with pillows, blankets or quilt to protect yourself from falling objects.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travelling stop the vehicle away from buildings.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 away from tall building, electricity poles.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Buildings should be designed such a manner, they can withstand the stress of earthquakes.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242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53ECEF-5DB6-4D7F-B1D8-380C403981A5}"/>
              </a:ext>
            </a:extLst>
          </p:cNvPr>
          <p:cNvSpPr/>
          <p:nvPr/>
        </p:nvSpPr>
        <p:spPr>
          <a:xfrm>
            <a:off x="2454442" y="2101062"/>
            <a:ext cx="66761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53482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186</TotalTime>
  <Words>171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din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VIMMI</dc:creator>
  <cp:lastModifiedBy>VIMMI</cp:lastModifiedBy>
  <cp:revision>10</cp:revision>
  <dcterms:created xsi:type="dcterms:W3CDTF">2021-10-17T04:24:57Z</dcterms:created>
  <dcterms:modified xsi:type="dcterms:W3CDTF">2022-07-20T06:17:30Z</dcterms:modified>
</cp:coreProperties>
</file>